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7e870af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7e870a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 and J)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5ae7fbb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5ae7fbb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 and J)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ad203c5f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ad203c5f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6078ff05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6078ff05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c4f59b80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c4f59b80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c7e870af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c7e870af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c4f59b80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c4f59b80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(H) we were able to get all of the functional requirements completed, however there were some more ambitious features that we didn’t fully develop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some incomplete features we want to highlight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ae7fbb9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ae7fbb9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c4f59b80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c4f59b80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(H) we disbanded the database team after sprint 4, leaving any remaining database-related tasks to the Back End team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c4f59b803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c4f59b803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(H) last sprint became a catch-call for all of the non-functional features we didn’t get to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c4f59b80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c4f59b80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(J) could Back End elaborate on this?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1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8" name="Google Shape;8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5" name="Google Shape;95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02" name="Google Shape;102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2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9" name="Google Shape;109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0" name="Google Shape;120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2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rgbClr val="6AA84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727950" y="1760250"/>
            <a:ext cx="7688100" cy="11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Survey Master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727950" y="2571750"/>
            <a:ext cx="7688100" cy="10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Team: Barrbarians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Presenters: Holly Wagner and Jarod Sagendorph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25832" l="0" r="0" t="25501"/>
          <a:stretch/>
        </p:blipFill>
        <p:spPr>
          <a:xfrm>
            <a:off x="6373375" y="3836424"/>
            <a:ext cx="2143125" cy="104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5"/>
          <p:cNvGrpSpPr/>
          <p:nvPr/>
        </p:nvGrpSpPr>
        <p:grpSpPr>
          <a:xfrm>
            <a:off x="654300" y="3827013"/>
            <a:ext cx="2048558" cy="1061818"/>
            <a:chOff x="264053" y="4015500"/>
            <a:chExt cx="1980622" cy="874500"/>
          </a:xfrm>
        </p:grpSpPr>
        <p:sp>
          <p:nvSpPr>
            <p:cNvPr id="135" name="Google Shape;135;p25"/>
            <p:cNvSpPr txBox="1"/>
            <p:nvPr/>
          </p:nvSpPr>
          <p:spPr>
            <a:xfrm>
              <a:off x="264075" y="4015500"/>
              <a:ext cx="1980600" cy="874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36" name="Google Shape;136;p25"/>
            <p:cNvPicPr preferRelativeResize="0"/>
            <p:nvPr/>
          </p:nvPicPr>
          <p:blipFill rotWithShape="1">
            <a:blip r:embed="rId4">
              <a:alphaModFix/>
            </a:blip>
            <a:srcRect b="28527" l="0" r="0" t="27326"/>
            <a:stretch/>
          </p:blipFill>
          <p:spPr>
            <a:xfrm>
              <a:off x="264053" y="4015541"/>
              <a:ext cx="1945754" cy="8590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7816" y="764175"/>
            <a:ext cx="1001067" cy="9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>
            <p:ph idx="12" type="sldNum"/>
          </p:nvPr>
        </p:nvSpPr>
        <p:spPr>
          <a:xfrm>
            <a:off x="8516502" y="46446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Live Demo</a:t>
            </a:r>
            <a:endParaRPr/>
          </a:p>
        </p:txBody>
      </p:sp>
      <p:sp>
        <p:nvSpPr>
          <p:cNvPr id="201" name="Google Shape;201;p3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0" y="1830950"/>
            <a:ext cx="9144000" cy="30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0" l="-3560" r="3559" t="0"/>
          <a:stretch/>
        </p:blipFill>
        <p:spPr>
          <a:xfrm>
            <a:off x="1414950" y="496175"/>
            <a:ext cx="5895427" cy="3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2593263" y="3924350"/>
            <a:ext cx="3538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obligatory Prof. Barrington meme</a:t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729450" y="2155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Features summary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Product backlog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Sprint summary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Scrum: what worked and what didn’t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Live demo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Features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729450" y="21550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Allow managers to create a survey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Allow managers to take a survey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Allow users to login / logout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Allow employees to save their progress in a survey</a:t>
            </a:r>
            <a:endParaRPr sz="1500">
              <a:solidFill>
                <a:srgbClr val="FFFFFF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●"/>
            </a:pPr>
            <a:r>
              <a:rPr lang="en" sz="1500">
                <a:solidFill>
                  <a:srgbClr val="FFFFFF"/>
                </a:solidFill>
              </a:rPr>
              <a:t>Email blast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59" name="Google Shape;159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Un/Partially developed Features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729450" y="2078875"/>
            <a:ext cx="7688700" cy="26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undeveloped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Create heuristic/algorithm for employee satisfaction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Allow managers to view long term trends of survey answers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partially developed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Allow manager to view statistics in a PDF format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working but must be run from command line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66" name="Google Shape;166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Backlog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1" y="1853850"/>
            <a:ext cx="7688701" cy="303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Sprint Summary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729450" y="2078875"/>
            <a:ext cx="7688700" cy="27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6 sprints total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3 teams for sprints 1-4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Front end: 3 people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Back end: 3 people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Database: 4 people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">
                <a:solidFill>
                  <a:srgbClr val="FFFFFF"/>
                </a:solidFill>
              </a:rPr>
              <a:t>2 teams for sprints 5-6</a:t>
            </a:r>
            <a:endParaRPr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Front end: 5 people</a:t>
            </a:r>
            <a:endParaRPr sz="13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Backend: 5 people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We used the same metric for the sprint backlog as for the product backlog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729450" y="1318650"/>
            <a:ext cx="7688700" cy="7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Scrum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worked for us and what didn’t</a:t>
            </a:r>
            <a:endParaRPr sz="1400"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continuous communication with the customer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incremental</a:t>
            </a:r>
            <a:r>
              <a:rPr lang="en" sz="1800">
                <a:solidFill>
                  <a:srgbClr val="FFFFFF"/>
                </a:solidFill>
              </a:rPr>
              <a:t> delivery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keeping a working product at all times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dividing work among 2-3 teams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skills of members taken into consideration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the last sprint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en" sz="1800">
                <a:solidFill>
                  <a:srgbClr val="FFFFFF"/>
                </a:solidFill>
              </a:rPr>
              <a:t>everything we didn’t get to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8" name="Google Shape;188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issues?</a:t>
            </a:r>
            <a:endParaRPr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Trying to get the PDFs working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a limitation of our library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Virtual environments breaking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